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4B3A4-5298-499F-A8E6-3AC871C7F744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64922-E1A2-4573-9AA9-69616A1642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017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My Main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4922-E1A2-4573-9AA9-69616A16426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364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When course link is clicked, it insert the course in the middle section, but the view zone of the section is too small.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4922-E1A2-4573-9AA9-69616A16426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870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 want is something like this.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64922-E1A2-4573-9AA9-69616A16426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43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4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98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477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509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16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7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9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720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62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54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27B60-4CE1-4182-A874-CA21940BD76C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69B69-BE37-4DD1-AF6D-C07F9CE865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97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3400"/>
            <a:ext cx="6400800" cy="5105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90488"/>
            <a:ext cx="9182100" cy="667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2462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802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366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88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1544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40</Words>
  <Application>Microsoft Office PowerPoint</Application>
  <PresentationFormat>On-screen Show (4:3)</PresentationFormat>
  <Paragraphs>6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Liu</dc:creator>
  <cp:lastModifiedBy>Paul Liu</cp:lastModifiedBy>
  <cp:revision>2</cp:revision>
  <dcterms:created xsi:type="dcterms:W3CDTF">2013-04-05T11:52:03Z</dcterms:created>
  <dcterms:modified xsi:type="dcterms:W3CDTF">2013-04-05T12:14:41Z</dcterms:modified>
</cp:coreProperties>
</file>